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42"/>
    <p:restoredTop sz="86357"/>
  </p:normalViewPr>
  <p:slideViewPr>
    <p:cSldViewPr snapToGrid="0">
      <p:cViewPr>
        <p:scale>
          <a:sx n="55" d="100"/>
          <a:sy n="55" d="100"/>
        </p:scale>
        <p:origin x="-2772" y="-162"/>
      </p:cViewPr>
      <p:guideLst>
        <p:guide orient="horz" pos="3367"/>
        <p:guide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0331FF-7589-3B9C-3015-BF09AE7252EA}"/>
              </a:ext>
            </a:extLst>
          </p:cNvPr>
          <p:cNvSpPr txBox="1"/>
          <p:nvPr/>
        </p:nvSpPr>
        <p:spPr>
          <a:xfrm>
            <a:off x="1" y="4342110"/>
            <a:ext cx="7559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latin typeface="Arial" panose="020B0604020202020204" pitchFamily="34" charset="0"/>
                <a:cs typeface="Arial" panose="020B0604020202020204" pitchFamily="34" charset="0"/>
              </a:rPr>
              <a:t>ПРУТЯНУ СВЕТЛАНА АНАТОЛЬЕВНА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3327</TotalTime>
  <Words>3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Старшая группа</cp:lastModifiedBy>
  <cp:revision>45</cp:revision>
  <cp:lastPrinted>2023-10-18T12:31:41Z</cp:lastPrinted>
  <dcterms:created xsi:type="dcterms:W3CDTF">2023-10-18T10:29:00Z</dcterms:created>
  <dcterms:modified xsi:type="dcterms:W3CDTF">2026-04-21T10:52:49Z</dcterms:modified>
</cp:coreProperties>
</file>