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75"/>
    <p:restoredTop sz="96327"/>
  </p:normalViewPr>
  <p:slideViewPr>
    <p:cSldViewPr snapToGrid="0">
      <p:cViewPr>
        <p:scale>
          <a:sx n="64" d="100"/>
          <a:sy n="64" d="100"/>
        </p:scale>
        <p:origin x="-2574" y="-21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1" y="4263896"/>
            <a:ext cx="71652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latin typeface="Arial" panose="020B0604020202020204" pitchFamily="34" charset="0"/>
                <a:cs typeface="Arial" panose="020B0604020202020204" pitchFamily="34" charset="0"/>
              </a:rPr>
              <a:t>ПРУТЯНУ СВЕТЛАНА АНАТОЛЬЕВНА</a:t>
            </a:r>
            <a:endParaRPr lang="ru-RU" sz="2000" b="1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3235</TotalTime>
  <Words>3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Старшая группа</cp:lastModifiedBy>
  <cp:revision>17</cp:revision>
  <cp:lastPrinted>2023-10-18T12:31:41Z</cp:lastPrinted>
  <dcterms:created xsi:type="dcterms:W3CDTF">2023-10-18T10:29:00Z</dcterms:created>
  <dcterms:modified xsi:type="dcterms:W3CDTF">2026-04-21T10:54:58Z</dcterms:modified>
</cp:coreProperties>
</file>