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2" r:id="rId7"/>
    <p:sldId id="266" r:id="rId8"/>
    <p:sldId id="267" r:id="rId9"/>
    <p:sldId id="268" r:id="rId10"/>
    <p:sldId id="269" r:id="rId11"/>
    <p:sldId id="281" r:id="rId12"/>
    <p:sldId id="277" r:id="rId13"/>
    <p:sldId id="278" r:id="rId14"/>
    <p:sldId id="279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9"/>
    <p:restoredTop sz="94698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23D54449-9255-4D29-8E99-896CDFC9829D}" type="datetime1">
              <a:rPr lang="ru-RU"/>
              <a:pPr lvl="0">
                <a:defRPr/>
              </a:pPr>
              <a:t>13.08.2025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2DCB389A-1F26-4B06-8DA8-C385CB14A0A7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3675-9F6A-4B74-9E47-FFA03C3D3168}" type="datetimeFigureOut">
              <a:rPr lang="ru-RU" smtClean="0"/>
              <a:pPr/>
              <a:t>13.08.2025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9EE2-D8FC-4891-A397-D7437E4F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3675-9F6A-4B74-9E47-FFA03C3D3168}" type="datetimeFigureOut">
              <a:rPr lang="ru-RU" smtClean="0"/>
              <a:pPr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9EE2-D8FC-4891-A397-D7437E4F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3675-9F6A-4B74-9E47-FFA03C3D3168}" type="datetimeFigureOut">
              <a:rPr lang="ru-RU" smtClean="0"/>
              <a:pPr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9EE2-D8FC-4891-A397-D7437E4F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3675-9F6A-4B74-9E47-FFA03C3D3168}" type="datetimeFigureOut">
              <a:rPr lang="ru-RU" smtClean="0"/>
              <a:pPr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9EE2-D8FC-4891-A397-D7437E4F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3675-9F6A-4B74-9E47-FFA03C3D3168}" type="datetimeFigureOut">
              <a:rPr lang="ru-RU" smtClean="0"/>
              <a:pPr/>
              <a:t>13.08.2025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9EE2-D8FC-4891-A397-D7437E4F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3675-9F6A-4B74-9E47-FFA03C3D3168}" type="datetimeFigureOut">
              <a:rPr lang="ru-RU" smtClean="0"/>
              <a:pPr/>
              <a:t>13.08.2025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9EE2-D8FC-4891-A397-D7437E4F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3675-9F6A-4B74-9E47-FFA03C3D3168}" type="datetimeFigureOut">
              <a:rPr lang="ru-RU" smtClean="0"/>
              <a:pPr/>
              <a:t>13.08.2025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9EE2-D8FC-4891-A397-D7437E4F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3675-9F6A-4B74-9E47-FFA03C3D3168}" type="datetimeFigureOut">
              <a:rPr lang="ru-RU" smtClean="0"/>
              <a:pPr/>
              <a:t>13.08.2025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9EE2-D8FC-4891-A397-D7437E4F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3675-9F6A-4B74-9E47-FFA03C3D3168}" type="datetimeFigureOut">
              <a:rPr lang="ru-RU" smtClean="0"/>
              <a:pPr/>
              <a:t>13.08.2025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9EE2-D8FC-4891-A397-D7437E4F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3675-9F6A-4B74-9E47-FFA03C3D3168}" type="datetimeFigureOut">
              <a:rPr lang="ru-RU" smtClean="0"/>
              <a:pPr/>
              <a:t>13.08.2025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9EE2-D8FC-4891-A397-D7437E4F3E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3675-9F6A-4B74-9E47-FFA03C3D3168}" type="datetimeFigureOut">
              <a:rPr lang="ru-RU" smtClean="0"/>
              <a:pPr/>
              <a:t>13.08.2025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CCE9EE2-D8FC-4891-A397-D7437E4F3E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4713675-9F6A-4B74-9E47-FFA03C3D3168}" type="datetimeFigureOut">
              <a:rPr lang="ru-RU" smtClean="0"/>
              <a:pPr/>
              <a:t>13.08.2025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CCE9EE2-D8FC-4891-A397-D7437E4F3E2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556792"/>
            <a:ext cx="7851648" cy="18288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400"/>
              <a:t>Познавательно-исследовательский</a:t>
            </a:r>
            <a:br>
              <a:rPr lang="ru-RU" sz="4400"/>
            </a:br>
            <a:r>
              <a:rPr lang="ru-RU" sz="4400"/>
              <a:t>«Мир зеркал»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4653136"/>
            <a:ext cx="4932040" cy="1752600"/>
          </a:xfrm>
        </p:spPr>
        <p:txBody>
          <a:bodyPr/>
          <a:lstStyle/>
          <a:p>
            <a:pPr algn="l">
              <a:defRPr/>
            </a:pPr>
            <a:r>
              <a:rPr lang="ru-RU" dirty="0" smtClean="0"/>
              <a:t>Выполнила воспитатель:</a:t>
            </a:r>
            <a:endParaRPr lang="ru-RU" dirty="0"/>
          </a:p>
          <a:p>
            <a:pPr algn="l">
              <a:defRPr/>
            </a:pPr>
            <a:r>
              <a:rPr lang="ru-RU" dirty="0" err="1" smtClean="0"/>
              <a:t>Прутяну</a:t>
            </a:r>
            <a:r>
              <a:rPr lang="ru-RU" dirty="0" smtClean="0"/>
              <a:t> С.А.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692696"/>
            <a:ext cx="7992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/>
              <a:t>МБДОУ «Детский сад </a:t>
            </a:r>
            <a:r>
              <a:rPr lang="ru-RU" dirty="0" smtClean="0"/>
              <a:t>№ 13  «</a:t>
            </a:r>
            <a:r>
              <a:rPr lang="ru-RU" altLang="en-US" smtClean="0"/>
              <a:t>Сказка</a:t>
            </a:r>
            <a:r>
              <a:rPr lang="ru-RU" smtClean="0"/>
              <a:t>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131840" y="6211669"/>
            <a:ext cx="17281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/>
              <a:t>Г. Аксай  6.08.25г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spd="med" mc:Ignorable="p14" p14:dur="1000">
        <p:circl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8135260" cy="5215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051720" y="332656"/>
            <a:ext cx="6192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Знакомство с «Зеркалом».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/>
              <a:t>2. Опыты и эксперименты с зеркалами.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2.1 Как мы отражаемся в зеркале?</a:t>
            </a:r>
            <a:br>
              <a:rPr lang="ru-RU" sz="1800" b="1" dirty="0" smtClean="0"/>
            </a:br>
            <a:r>
              <a:rPr lang="ru-RU" sz="1800" b="1" dirty="0" smtClean="0"/>
              <a:t>Вывод:</a:t>
            </a:r>
            <a:r>
              <a:rPr lang="ru-RU" sz="1800" dirty="0" smtClean="0"/>
              <a:t> зеркало отражает все то, что находится перед ним. Но только не совсем точно, а меняя право налево и наоборот. Можно сказать, что зеркальный мир является противоположным нашему миру. И любой человек, смотрящий в зеркало, видит не себя, как это ему кажется на первый взгляд, а свою противоположность. </a:t>
            </a:r>
            <a:r>
              <a:rPr lang="ru-RU" sz="1800" b="1" dirty="0" smtClean="0"/>
              <a:t>Вывод:</a:t>
            </a:r>
            <a:r>
              <a:rPr lang="ru-RU" sz="1800" dirty="0" smtClean="0"/>
              <a:t> зеркало имеет свойство многократно отражать предметы.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717032"/>
            <a:ext cx="403244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68728"/>
          </a:xfrm>
        </p:spPr>
        <p:txBody>
          <a:bodyPr>
            <a:noAutofit/>
          </a:bodyPr>
          <a:lstStyle/>
          <a:p>
            <a:r>
              <a:rPr lang="ru-RU" sz="2400" dirty="0" smtClean="0"/>
              <a:t> </a:t>
            </a:r>
            <a:r>
              <a:rPr lang="ru-RU" sz="1800" dirty="0" smtClean="0"/>
              <a:t>Для многих это обязательный  элемент украшения интерьера.</a:t>
            </a:r>
            <a:br>
              <a:rPr lang="ru-RU" sz="1800" dirty="0" smtClean="0"/>
            </a:br>
            <a:r>
              <a:rPr lang="ru-RU" sz="1800" b="1" dirty="0" smtClean="0"/>
              <a:t>В медицине</a:t>
            </a:r>
            <a:r>
              <a:rPr lang="ru-RU" sz="1800" dirty="0" smtClean="0"/>
              <a:t>  стоматолог  и лорврач используют инструменты с зеркалами для обследования труднодоступных участков полости рта и уха. 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19458" name="Picture 2" descr="C:\Users\anjel\OneDrive\Рабочий стол\zerkalo_interernoe_art.134_razmer_122sm_kh_86s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4824536" cy="3528392"/>
          </a:xfrm>
          <a:prstGeom prst="rect">
            <a:avLst/>
          </a:prstGeom>
          <a:noFill/>
        </p:spPr>
      </p:pic>
      <p:sp>
        <p:nvSpPr>
          <p:cNvPr id="19460" name="AutoShape 4" descr="C:\Users\anjel\OneDrive\%D0%A0%D0%B0%D0%B1%D0%BE%D1%87%D0%B8%D0%B9 %D1%81%D1%82%D0%BE%D0%BB\%D1%81%D1%82%D0%BE%D0%BC%D0%B0%D1%82%D0%BE%D0%BB%D0%BE%D0%B3%D0%B8%D1%8F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2" name="AutoShape 6" descr="C:\Users\anjel\OneDrive\%D0%A0%D0%B0%D0%B1%D0%BE%D1%87%D0%B8%D0%B9 %D1%81%D1%82%D0%BE%D0%BB\%D1%81%D1%82%D0%BE%D0%BC%D0%B0%D1%82%D0%BE%D0%BB%D0%BE%D0%B3%D0%B8%D1%8F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4" name="Picture 8" descr="https://smiledoc.ru/wp-content/uploads/2018/01/lechenie-karie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501008"/>
            <a:ext cx="4176464" cy="28529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Водители, мотоциклисты, автомобилисты</a:t>
            </a:r>
            <a:r>
              <a:rPr lang="ru-RU" sz="2400" dirty="0" smtClean="0"/>
              <a:t> на дорогах без зеркала не обходятся, так как  отсутствие зеркала  может привести к аварии.</a:t>
            </a:r>
            <a:endParaRPr lang="ru-RU" sz="2400" dirty="0"/>
          </a:p>
        </p:txBody>
      </p:sp>
      <p:pic>
        <p:nvPicPr>
          <p:cNvPr id="37890" name="Picture 2" descr="C:\Users\anjel\OneDrive\Рабочий стол\кир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88841"/>
            <a:ext cx="4392488" cy="2520280"/>
          </a:xfrm>
          <a:prstGeom prst="rect">
            <a:avLst/>
          </a:prstGeom>
          <a:noFill/>
        </p:spPr>
      </p:pic>
      <p:pic>
        <p:nvPicPr>
          <p:cNvPr id="37891" name="Picture 3" descr="C:\Users\anjel\OneDrive\Рабочий стол\кира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717032"/>
            <a:ext cx="4595664" cy="28460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Нам стало понятно, что жизнь современного</a:t>
            </a:r>
          </a:p>
          <a:p>
            <a:pPr>
              <a:buNone/>
            </a:pPr>
            <a:r>
              <a:rPr lang="ru-RU" dirty="0" smtClean="0"/>
              <a:t>человека невозможно представить без </a:t>
            </a:r>
            <a:r>
              <a:rPr lang="ru-RU" dirty="0" smtClean="0"/>
              <a:t>зеркала.</a:t>
            </a:r>
          </a:p>
          <a:p>
            <a:pPr>
              <a:buNone/>
            </a:pPr>
            <a:r>
              <a:rPr lang="ru-RU" dirty="0" smtClean="0"/>
              <a:t>Свойства </a:t>
            </a:r>
            <a:r>
              <a:rPr lang="ru-RU" dirty="0" smtClean="0"/>
              <a:t>зеркала очень разнообразны. </a:t>
            </a:r>
            <a:r>
              <a:rPr lang="ru-RU" smtClean="0"/>
              <a:t>И </a:t>
            </a:r>
            <a:r>
              <a:rPr lang="ru-RU" smtClean="0"/>
              <a:t>поэтому</a:t>
            </a:r>
          </a:p>
          <a:p>
            <a:pPr>
              <a:buNone/>
            </a:pPr>
            <a:r>
              <a:rPr lang="ru-RU" smtClean="0"/>
              <a:t>использование </a:t>
            </a:r>
            <a:r>
              <a:rPr lang="ru-RU" dirty="0" smtClean="0"/>
              <a:t>зеркал не знает предела!</a:t>
            </a:r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8914" name="Picture 2" descr="https://coolsen.ru/wp-content/uploads/2021/06/34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6"/>
                </a:solidFill>
              </a:rPr>
              <a:t>Паспорт проекта:</a:t>
            </a:r>
            <a:endParaRPr lang="ru-RU" sz="4400" b="1" dirty="0">
              <a:solidFill>
                <a:schemeClr val="accent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700" i="1" dirty="0" smtClean="0">
                <a:solidFill>
                  <a:schemeClr val="accent6"/>
                </a:solidFill>
              </a:rPr>
              <a:t>Адресация проекта: </a:t>
            </a:r>
            <a:r>
              <a:rPr lang="ru-RU" sz="2700" dirty="0" smtClean="0"/>
              <a:t>дети старшего дошкольного возраста.</a:t>
            </a:r>
          </a:p>
          <a:p>
            <a:pPr>
              <a:buNone/>
            </a:pPr>
            <a:r>
              <a:rPr lang="ru-RU" sz="2700" i="1" dirty="0" smtClean="0">
                <a:solidFill>
                  <a:schemeClr val="accent6"/>
                </a:solidFill>
              </a:rPr>
              <a:t>Участники проекта</a:t>
            </a:r>
            <a:r>
              <a:rPr lang="ru-RU" sz="2700" dirty="0" smtClean="0">
                <a:solidFill>
                  <a:schemeClr val="accent6"/>
                </a:solidFill>
              </a:rPr>
              <a:t>: </a:t>
            </a:r>
            <a:r>
              <a:rPr lang="ru-RU" sz="2700" dirty="0" smtClean="0"/>
              <a:t>дети старшей группы.</a:t>
            </a:r>
          </a:p>
          <a:p>
            <a:pPr>
              <a:buNone/>
            </a:pPr>
            <a:r>
              <a:rPr lang="ru-RU" sz="2700" i="1" dirty="0" smtClean="0">
                <a:solidFill>
                  <a:schemeClr val="accent6"/>
                </a:solidFill>
              </a:rPr>
              <a:t>Возраст детей: </a:t>
            </a:r>
            <a:r>
              <a:rPr lang="ru-RU" sz="2700" dirty="0" smtClean="0"/>
              <a:t>5 лет.</a:t>
            </a:r>
          </a:p>
          <a:p>
            <a:pPr>
              <a:buNone/>
            </a:pPr>
            <a:r>
              <a:rPr lang="ru-RU" sz="2700" i="1" dirty="0" smtClean="0">
                <a:solidFill>
                  <a:schemeClr val="accent6"/>
                </a:solidFill>
              </a:rPr>
              <a:t>Особенности проекта</a:t>
            </a:r>
            <a:r>
              <a:rPr lang="ru-RU" sz="2700" dirty="0" smtClean="0">
                <a:solidFill>
                  <a:schemeClr val="accent6"/>
                </a:solidFill>
              </a:rPr>
              <a:t>: </a:t>
            </a:r>
            <a:r>
              <a:rPr lang="ru-RU" sz="2700" dirty="0" smtClean="0"/>
              <a:t>познавательно - исследовательский, краткосрочный.</a:t>
            </a:r>
          </a:p>
          <a:p>
            <a:pPr>
              <a:buNone/>
            </a:pPr>
            <a:r>
              <a:rPr lang="ru-RU" sz="2700" i="1" dirty="0" smtClean="0">
                <a:solidFill>
                  <a:schemeClr val="accent6"/>
                </a:solidFill>
              </a:rPr>
              <a:t>Цели проекта</a:t>
            </a:r>
            <a:r>
              <a:rPr lang="ru-RU" sz="2700" dirty="0" smtClean="0">
                <a:solidFill>
                  <a:schemeClr val="accent6"/>
                </a:solidFill>
              </a:rPr>
              <a:t>: </a:t>
            </a:r>
            <a:r>
              <a:rPr lang="ru-RU" sz="2700" dirty="0" smtClean="0"/>
              <a:t>развивать интерес детей к предметам окружающего мира, любознательность, мышление.</a:t>
            </a:r>
          </a:p>
          <a:p>
            <a:pPr>
              <a:buNone/>
            </a:pPr>
            <a:r>
              <a:rPr lang="ru-RU" sz="2700" i="1" dirty="0" smtClean="0">
                <a:solidFill>
                  <a:schemeClr val="accent6"/>
                </a:solidFill>
              </a:rPr>
              <a:t>Задачи проекта: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1.  Работать над формированием у детей знаний и понятий об окружающем мире через изучение информации об удивительном мире зеркал:</a:t>
            </a:r>
            <a:br>
              <a:rPr lang="ru-RU" sz="2700" dirty="0" smtClean="0"/>
            </a:br>
            <a:r>
              <a:rPr lang="ru-RU" sz="2700" dirty="0" smtClean="0"/>
              <a:t> 2. Узнать об истории возникновения зеркала.</a:t>
            </a:r>
            <a:br>
              <a:rPr lang="ru-RU" sz="2700" dirty="0" smtClean="0"/>
            </a:br>
            <a:r>
              <a:rPr lang="ru-RU" sz="2700" dirty="0" smtClean="0"/>
              <a:t>3.В ходе практических опытов определить свойства зеркала.</a:t>
            </a:r>
            <a:br>
              <a:rPr lang="ru-RU" sz="2700" dirty="0" smtClean="0"/>
            </a:br>
            <a:r>
              <a:rPr lang="ru-RU" sz="2700" dirty="0" smtClean="0"/>
              <a:t>4.Выяснить, где применяются зеркала в современном мире.</a:t>
            </a:r>
            <a:br>
              <a:rPr lang="ru-RU" sz="2700" dirty="0" smtClean="0"/>
            </a:br>
            <a:r>
              <a:rPr lang="ru-RU" sz="2700" dirty="0" smtClean="0"/>
              <a:t> 5. Правила обращения с зеркалами.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План работы: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Изучения истории возникновения зеркал, прочитав познавательную литературу и воспользовавшись интернетом.</a:t>
            </a:r>
          </a:p>
          <a:p>
            <a:r>
              <a:rPr lang="ru-RU" dirty="0" smtClean="0"/>
              <a:t> Провести опыты и эксперименты с зеркалами.</a:t>
            </a:r>
          </a:p>
          <a:p>
            <a:r>
              <a:rPr lang="ru-RU" dirty="0" smtClean="0"/>
              <a:t>Выяснить, где еще  применяются зеркала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только выбрали тему проекта, разу появилось много вопросов.</a:t>
            </a:r>
            <a:br>
              <a:rPr lang="ru-RU" dirty="0" smtClean="0"/>
            </a:br>
            <a:r>
              <a:rPr lang="ru-RU" dirty="0" smtClean="0"/>
              <a:t>Что было  бы, если бы зеркала не было? Как тогда мы узнали бы, как  выглядим? А ведь зеркала есть везде: и дома, и в школе, и в магазинах, больницах. Такой простой, обычный предмет, но без него не обходится ни один дом, ни один  человек. Откуда взялись зеркала? Кто их придумал, и как давно это произошло? Как раньше люди обходились без зеркал? Для чего еще нужны зеркала, где их применяют, и какие свойства есть у зеркала?</a:t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История зеркала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00808"/>
            <a:ext cx="691276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Но лужу нельзя было носить с собой, поэтому человек задумался, как же сделать переносное зеркало? Чего он только не пробовал - полировал камни, монеты, золотые и серебряные пластины.</a:t>
            </a:r>
            <a:endParaRPr lang="ru-RU" sz="1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276872"/>
            <a:ext cx="316458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276872"/>
            <a:ext cx="302433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Мы опробовали различные  способы тоже. Смотрелись в предметы, напоминающие зеркало. Отражение было искаженным  и расплывчатым.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38" name="Picture 1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772816"/>
            <a:ext cx="2211906" cy="383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 Секрет изготовления настоящего зеркала очень долго хранился  в тайне. В России зеркальные стекла появились при Петре I и делали их такой громадной величины, что это вызывало удивление во многих странах.</a:t>
            </a:r>
            <a:endParaRPr lang="ru-RU" sz="18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420888"/>
            <a:ext cx="3672408" cy="359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420888"/>
            <a:ext cx="3168352" cy="3671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0776"/>
          </a:xfrm>
        </p:spPr>
        <p:txBody>
          <a:bodyPr>
            <a:noAutofit/>
          </a:bodyPr>
          <a:lstStyle/>
          <a:p>
            <a:r>
              <a:rPr lang="ru-RU" sz="1800" dirty="0" smtClean="0"/>
              <a:t>В Венеции мастера стали создавать свои зеркала. В отражающие составы они добавляли золото и бронзу, поэтому все предметы в зеркале выглядели красивее, чем в действительности. Стоимость такого венецианского зеркала равнялось стоимости небольшого морского судна, поэтому обладателями зеркал могли стать только очень богатые люди. </a:t>
            </a:r>
            <a:endParaRPr lang="ru-RU" sz="18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420888"/>
            <a:ext cx="5945594" cy="417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0776"/>
          </a:xfrm>
        </p:spPr>
        <p:txBody>
          <a:bodyPr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А так делают зеркала сегодня.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Сначала варят стекло в специальной печи;</a:t>
            </a:r>
            <a:br>
              <a:rPr lang="ru-RU" sz="2000" dirty="0" smtClean="0"/>
            </a:br>
            <a:r>
              <a:rPr lang="ru-RU" sz="2000" dirty="0" smtClean="0"/>
              <a:t>Затем выравнивают стекло катком, охлаждают;</a:t>
            </a:r>
            <a:br>
              <a:rPr lang="ru-RU" sz="2000" dirty="0" smtClean="0"/>
            </a:br>
            <a:r>
              <a:rPr lang="ru-RU" sz="2000" dirty="0" smtClean="0"/>
              <a:t>После чего покрывают заднюю сторону специальной амальгамой </a:t>
            </a:r>
            <a:endParaRPr lang="ru-RU" sz="20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1567" y="2636912"/>
            <a:ext cx="6580865" cy="368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295</Words>
  <Application>Microsoft Office PowerPoint</Application>
  <PresentationFormat>Экран (4:3)</PresentationFormat>
  <Paragraphs>33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Познавательно-исследовательский «Мир зеркал»</vt:lpstr>
      <vt:lpstr>Паспорт проекта:</vt:lpstr>
      <vt:lpstr>План работы:</vt:lpstr>
      <vt:lpstr>История зеркала</vt:lpstr>
      <vt:lpstr>Но лужу нельзя было носить с собой, поэтому человек задумался, как же сделать переносное зеркало? Чего он только не пробовал - полировал камни, монеты, золотые и серебряные пластины.</vt:lpstr>
      <vt:lpstr>Мы опробовали различные  способы тоже. Смотрелись в предметы, напоминающие зеркало. Отражение было искаженным  и расплывчатым. </vt:lpstr>
      <vt:lpstr> Секрет изготовления настоящего зеркала очень долго хранился  в тайне. В России зеркальные стекла появились при Петре I и делали их такой громадной величины, что это вызывало удивление во многих странах.</vt:lpstr>
      <vt:lpstr>В Венеции мастера стали создавать свои зеркала. В отражающие составы они добавляли золото и бронзу, поэтому все предметы в зеркале выглядели красивее, чем в действительности. Стоимость такого венецианского зеркала равнялось стоимости небольшого морского судна, поэтому обладателями зеркал могли стать только очень богатые люди. </vt:lpstr>
      <vt:lpstr> А так делают зеркала сегодня. Сначала варят стекло в специальной печи; Затем выравнивают стекло катком, охлаждают; После чего покрывают заднюю сторону специальной амальгамой </vt:lpstr>
      <vt:lpstr>Слайд 10</vt:lpstr>
      <vt:lpstr>2. Опыты и эксперименты с зеркалами.  </vt:lpstr>
      <vt:lpstr> Для многих это обязательный  элемент украшения интерьера. В медицине  стоматолог  и лорврач используют инструменты с зеркалами для обследования труднодоступных участков полости рта и уха.  </vt:lpstr>
      <vt:lpstr>Водители, мотоциклисты, автомобилисты на дорогах без зеркала не обходятся, так как  отсутствие зеркала  может привести к аварии.</vt:lpstr>
      <vt:lpstr>Вывод:</vt:lpstr>
      <vt:lpstr>Слайд 15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anjelikajb23099876@outlook.com</dc:creator>
  <cp:lastModifiedBy>Светлана</cp:lastModifiedBy>
  <cp:revision>57</cp:revision>
  <dcterms:created xsi:type="dcterms:W3CDTF">2021-12-12T18:11:50Z</dcterms:created>
  <dcterms:modified xsi:type="dcterms:W3CDTF">2025-08-13T15:27:01Z</dcterms:modified>
  <cp:version>0906.0100.01</cp:version>
</cp:coreProperties>
</file>