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23"/>
  </p:notesMasterIdLst>
  <p:handoutMasterIdLst>
    <p:handoutMasterId r:id="rId24"/>
  </p:handoutMasterIdLst>
  <p:sldIdLst>
    <p:sldId id="258" r:id="rId2"/>
    <p:sldId id="259" r:id="rId3"/>
    <p:sldId id="275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6" r:id="rId19"/>
    <p:sldId id="278" r:id="rId20"/>
    <p:sldId id="274" r:id="rId21"/>
    <p:sldId id="279" r:id="rId22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82" autoAdjust="0"/>
  </p:normalViewPr>
  <p:slideViewPr>
    <p:cSldViewPr showGuides="1">
      <p:cViewPr>
        <p:scale>
          <a:sx n="28" d="100"/>
          <a:sy n="28" d="100"/>
        </p:scale>
        <p:origin x="-2340" y="-978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2" y="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modSld modMainMaster modNotesMaster modHandout">
      <pc:chgData name="Fake Test User" userId="SID-0" providerId="Test" clId="FakeClientId" dt="2018-11-27T08:39:42.694" v="26" actId="790"/>
      <pc:docMkLst>
        <pc:docMk/>
      </pc:docMkLst>
      <pc:sldChg chg="modSp modNotes">
        <pc:chgData name="Fake Test User" userId="SID-0" providerId="Test" clId="FakeClientId" dt="2018-11-27T08:39:10.102" v="17" actId="790"/>
        <pc:sldMkLst>
          <pc:docMk/>
          <pc:sldMk cId="173668550" sldId="258"/>
        </pc:sldMkLst>
        <pc:spChg chg="mod">
          <ac:chgData name="Fake Test User" userId="SID-0" providerId="Test" clId="FakeClientId" dt="2018-11-27T08:39:10.102" v="17" actId="790"/>
          <ac:spMkLst>
            <pc:docMk/>
            <pc:sldMk cId="173668550" sldId="258"/>
            <ac:spMk id="2" creationId="{00000000-0000-0000-0000-000000000000}"/>
          </ac:spMkLst>
        </pc:spChg>
        <pc:spChg chg="mod">
          <ac:chgData name="Fake Test User" userId="SID-0" providerId="Test" clId="FakeClientId" dt="2018-11-27T08:39:10.102" v="17" actId="790"/>
          <ac:spMkLst>
            <pc:docMk/>
            <pc:sldMk cId="173668550" sldId="258"/>
            <ac:spMk id="3" creationId="{00000000-0000-0000-0000-000000000000}"/>
          </ac:spMkLst>
        </pc:spChg>
      </pc:sldChg>
      <pc:sldChg chg="modSp modNotes">
        <pc:chgData name="Fake Test User" userId="SID-0" providerId="Test" clId="FakeClientId" dt="2018-11-27T08:39:13.946" v="18" actId="790"/>
        <pc:sldMkLst>
          <pc:docMk/>
          <pc:sldMk cId="1153074785" sldId="259"/>
        </pc:sldMkLst>
        <pc:spChg chg="mod">
          <ac:chgData name="Fake Test User" userId="SID-0" providerId="Test" clId="FakeClientId" dt="2018-11-27T08:39:13.946" v="18" actId="790"/>
          <ac:spMkLst>
            <pc:docMk/>
            <pc:sldMk cId="1153074785" sldId="259"/>
            <ac:spMk id="2" creationId="{00000000-0000-0000-0000-000000000000}"/>
          </ac:spMkLst>
        </pc:spChg>
        <pc:spChg chg="mod">
          <ac:chgData name="Fake Test User" userId="SID-0" providerId="Test" clId="FakeClientId" dt="2018-11-27T08:39:13.946" v="18" actId="790"/>
          <ac:spMkLst>
            <pc:docMk/>
            <pc:sldMk cId="1153074785" sldId="259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17.492" v="19" actId="790"/>
        <pc:sldMkLst>
          <pc:docMk/>
          <pc:sldMk cId="840374242" sldId="260"/>
        </pc:sldMkLst>
        <pc:spChg chg="mod">
          <ac:chgData name="Fake Test User" userId="SID-0" providerId="Test" clId="FakeClientId" dt="2018-11-27T08:39:17.492" v="19" actId="790"/>
          <ac:spMkLst>
            <pc:docMk/>
            <pc:sldMk cId="840374242" sldId="260"/>
            <ac:spMk id="2" creationId="{00000000-0000-0000-0000-000000000000}"/>
          </ac:spMkLst>
        </pc:spChg>
        <pc:spChg chg="mod">
          <ac:chgData name="Fake Test User" userId="SID-0" providerId="Test" clId="FakeClientId" dt="2018-11-27T08:39:17.492" v="19" actId="790"/>
          <ac:spMkLst>
            <pc:docMk/>
            <pc:sldMk cId="840374242" sldId="260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20.539" v="20" actId="790"/>
        <pc:sldMkLst>
          <pc:docMk/>
          <pc:sldMk cId="310570406" sldId="261"/>
        </pc:sldMkLst>
        <pc:spChg chg="mod">
          <ac:chgData name="Fake Test User" userId="SID-0" providerId="Test" clId="FakeClientId" dt="2018-11-27T08:39:20.539" v="20" actId="790"/>
          <ac:spMkLst>
            <pc:docMk/>
            <pc:sldMk cId="310570406" sldId="261"/>
            <ac:spMk id="2" creationId="{00000000-0000-0000-0000-000000000000}"/>
          </ac:spMkLst>
        </pc:spChg>
        <pc:spChg chg="mod">
          <ac:chgData name="Fake Test User" userId="SID-0" providerId="Test" clId="FakeClientId" dt="2018-11-27T08:39:20.539" v="20" actId="790"/>
          <ac:spMkLst>
            <pc:docMk/>
            <pc:sldMk cId="310570406" sldId="261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23.805" v="21" actId="790"/>
        <pc:sldMkLst>
          <pc:docMk/>
          <pc:sldMk cId="1917223987" sldId="262"/>
        </pc:sldMkLst>
        <pc:spChg chg="mod">
          <ac:chgData name="Fake Test User" userId="SID-0" providerId="Test" clId="FakeClientId" dt="2018-11-27T08:39:23.805" v="21" actId="790"/>
          <ac:spMkLst>
            <pc:docMk/>
            <pc:sldMk cId="1917223987" sldId="262"/>
            <ac:spMk id="2" creationId="{00000000-0000-0000-0000-000000000000}"/>
          </ac:spMkLst>
        </pc:spChg>
        <pc:spChg chg="mod">
          <ac:chgData name="Fake Test User" userId="SID-0" providerId="Test" clId="FakeClientId" dt="2018-11-27T08:39:23.805" v="21" actId="790"/>
          <ac:spMkLst>
            <pc:docMk/>
            <pc:sldMk cId="1917223987" sldId="262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27.476" v="22" actId="790"/>
        <pc:sldMkLst>
          <pc:docMk/>
          <pc:sldMk cId="3714522614" sldId="263"/>
        </pc:sldMkLst>
        <pc:spChg chg="mod">
          <ac:chgData name="Fake Test User" userId="SID-0" providerId="Test" clId="FakeClientId" dt="2018-11-27T08:39:27.476" v="22" actId="790"/>
          <ac:spMkLst>
            <pc:docMk/>
            <pc:sldMk cId="3714522614" sldId="263"/>
            <ac:spMk id="2" creationId="{00000000-0000-0000-0000-000000000000}"/>
          </ac:spMkLst>
        </pc:spChg>
        <pc:spChg chg="mod">
          <ac:chgData name="Fake Test User" userId="SID-0" providerId="Test" clId="FakeClientId" dt="2018-11-27T08:39:27.476" v="22" actId="790"/>
          <ac:spMkLst>
            <pc:docMk/>
            <pc:sldMk cId="3714522614" sldId="263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31.023" v="23" actId="790"/>
        <pc:sldMkLst>
          <pc:docMk/>
          <pc:sldMk cId="4003618854" sldId="264"/>
        </pc:sldMkLst>
        <pc:spChg chg="mod">
          <ac:chgData name="Fake Test User" userId="SID-0" providerId="Test" clId="FakeClientId" dt="2018-11-27T08:39:31.023" v="23" actId="790"/>
          <ac:spMkLst>
            <pc:docMk/>
            <pc:sldMk cId="4003618854" sldId="264"/>
            <ac:spMk id="2" creationId="{00000000-0000-0000-0000-000000000000}"/>
          </ac:spMkLst>
        </pc:spChg>
        <pc:spChg chg="mod">
          <ac:chgData name="Fake Test User" userId="SID-0" providerId="Test" clId="FakeClientId" dt="2018-11-27T08:39:31.023" v="23" actId="790"/>
          <ac:spMkLst>
            <pc:docMk/>
            <pc:sldMk cId="4003618854" sldId="264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34.929" v="24" actId="790"/>
        <pc:sldMkLst>
          <pc:docMk/>
          <pc:sldMk cId="236976409" sldId="265"/>
        </pc:sldMkLst>
        <pc:spChg chg="mod">
          <ac:chgData name="Fake Test User" userId="SID-0" providerId="Test" clId="FakeClientId" dt="2018-11-27T08:39:34.929" v="24" actId="790"/>
          <ac:spMkLst>
            <pc:docMk/>
            <pc:sldMk cId="236976409" sldId="265"/>
            <ac:spMk id="2" creationId="{00000000-0000-0000-0000-000000000000}"/>
          </ac:spMkLst>
        </pc:spChg>
        <pc:spChg chg="mod">
          <ac:chgData name="Fake Test User" userId="SID-0" providerId="Test" clId="FakeClientId" dt="2018-11-27T08:39:34.929" v="24" actId="790"/>
          <ac:spMkLst>
            <pc:docMk/>
            <pc:sldMk cId="236976409" sldId="265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38.804" v="25" actId="790"/>
        <pc:sldMkLst>
          <pc:docMk/>
          <pc:sldMk cId="3596815891" sldId="266"/>
        </pc:sldMkLst>
        <pc:spChg chg="mod">
          <ac:chgData name="Fake Test User" userId="SID-0" providerId="Test" clId="FakeClientId" dt="2018-11-27T08:39:38.804" v="25" actId="790"/>
          <ac:spMkLst>
            <pc:docMk/>
            <pc:sldMk cId="3596815891" sldId="266"/>
            <ac:spMk id="2" creationId="{00000000-0000-0000-0000-000000000000}"/>
          </ac:spMkLst>
        </pc:spChg>
        <pc:spChg chg="mod">
          <ac:chgData name="Fake Test User" userId="SID-0" providerId="Test" clId="FakeClientId" dt="2018-11-27T08:39:38.804" v="25" actId="790"/>
          <ac:spMkLst>
            <pc:docMk/>
            <pc:sldMk cId="3596815891" sldId="266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42.694" v="26" actId="790"/>
        <pc:sldMkLst>
          <pc:docMk/>
          <pc:sldMk cId="1484067023" sldId="267"/>
        </pc:sldMkLst>
        <pc:spChg chg="mod">
          <ac:chgData name="Fake Test User" userId="SID-0" providerId="Test" clId="FakeClientId" dt="2018-11-27T08:39:42.694" v="26" actId="790"/>
          <ac:spMkLst>
            <pc:docMk/>
            <pc:sldMk cId="1484067023" sldId="267"/>
            <ac:spMk id="2" creationId="{00000000-0000-0000-0000-000000000000}"/>
          </ac:spMkLst>
        </pc:spChg>
        <pc:spChg chg="mod">
          <ac:chgData name="Fake Test User" userId="SID-0" providerId="Test" clId="FakeClientId" dt="2018-11-27T08:39:42.694" v="26" actId="790"/>
          <ac:spMkLst>
            <pc:docMk/>
            <pc:sldMk cId="1484067023" sldId="267"/>
            <ac:spMk id="3" creationId="{00000000-0000-0000-0000-000000000000}"/>
          </ac:spMkLst>
        </pc:spChg>
      </pc:sldChg>
      <pc:sldMasterChg chg="modSp modSldLayout">
        <pc:chgData name="Fake Test User" userId="SID-0" providerId="Test" clId="FakeClientId" dt="2018-11-27T08:38:18.545" v="13" actId="790"/>
        <pc:sldMasterMkLst>
          <pc:docMk/>
          <pc:sldMasterMk cId="4142785951" sldId="2147483704"/>
        </pc:sldMasterMkLst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2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3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4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5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6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8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10" creationId="{00000000-0000-0000-0000-000000000000}"/>
          </ac:spMkLst>
        </pc:spChg>
        <pc:sldLayoutChg chg="modSp">
          <pc:chgData name="Fake Test User" userId="SID-0" providerId="Test" clId="FakeClientId" dt="2018-11-27T08:37:31.469" v="3" actId="790"/>
          <pc:sldLayoutMkLst>
            <pc:docMk/>
            <pc:sldMasterMk cId="4142785951" sldId="2147483704"/>
            <pc:sldLayoutMk cId="440517407" sldId="2147483705"/>
          </pc:sldLayoutMkLst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10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11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13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35.094" v="4" actId="790"/>
          <pc:sldLayoutMkLst>
            <pc:docMk/>
            <pc:sldMasterMk cId="4142785951" sldId="2147483704"/>
            <pc:sldLayoutMk cId="2358978826" sldId="2147483706"/>
          </pc:sldLayoutMkLst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39.281" v="5" actId="790"/>
          <pc:sldLayoutMkLst>
            <pc:docMk/>
            <pc:sldMasterMk cId="4142785951" sldId="2147483704"/>
            <pc:sldLayoutMk cId="727235426" sldId="2147483707"/>
          </pc:sldLayoutMkLst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8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9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11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44.593" v="6" actId="790"/>
          <pc:sldLayoutMkLst>
            <pc:docMk/>
            <pc:sldMasterMk cId="4142785951" sldId="2147483704"/>
            <pc:sldLayoutMk cId="2701748575" sldId="2147483708"/>
          </pc:sldLayoutMkLst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6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49.890" v="7" actId="790"/>
          <pc:sldLayoutMkLst>
            <pc:docMk/>
            <pc:sldMasterMk cId="4142785951" sldId="2147483704"/>
            <pc:sldLayoutMk cId="147465480" sldId="2147483709"/>
          </pc:sldLayoutMkLst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8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56.233" v="8" actId="790"/>
          <pc:sldLayoutMkLst>
            <pc:docMk/>
            <pc:sldMasterMk cId="4142785951" sldId="2147483704"/>
            <pc:sldLayoutMk cId="1810248701" sldId="2147483710"/>
          </pc:sldLayoutMkLst>
          <pc:spChg chg="mod">
            <ac:chgData name="Fake Test User" userId="SID-0" providerId="Test" clId="FakeClientId" dt="2018-11-27T08:37:56.233" v="8" actId="790"/>
            <ac:spMkLst>
              <pc:docMk/>
              <pc:sldMasterMk cId="4142785951" sldId="2147483704"/>
              <pc:sldLayoutMk cId="1810248701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56.233" v="8" actId="790"/>
            <ac:spMkLst>
              <pc:docMk/>
              <pc:sldMasterMk cId="4142785951" sldId="2147483704"/>
              <pc:sldLayoutMk cId="1810248701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56.233" v="8" actId="790"/>
            <ac:spMkLst>
              <pc:docMk/>
              <pc:sldMasterMk cId="4142785951" sldId="2147483704"/>
              <pc:sldLayoutMk cId="1810248701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56.233" v="8" actId="790"/>
            <ac:spMkLst>
              <pc:docMk/>
              <pc:sldMasterMk cId="4142785951" sldId="2147483704"/>
              <pc:sldLayoutMk cId="1810248701" sldId="2147483710"/>
              <ac:spMk id="5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00.686" v="9" actId="790"/>
          <pc:sldLayoutMkLst>
            <pc:docMk/>
            <pc:sldMasterMk cId="4142785951" sldId="2147483704"/>
            <pc:sldLayoutMk cId="664484919" sldId="2147483711"/>
          </pc:sldLayoutMkLst>
          <pc:spChg chg="mod">
            <ac:chgData name="Fake Test User" userId="SID-0" providerId="Test" clId="FakeClientId" dt="2018-11-27T08:38:00.686" v="9" actId="790"/>
            <ac:spMkLst>
              <pc:docMk/>
              <pc:sldMasterMk cId="4142785951" sldId="2147483704"/>
              <pc:sldLayoutMk cId="664484919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00.686" v="9" actId="790"/>
            <ac:spMkLst>
              <pc:docMk/>
              <pc:sldMasterMk cId="4142785951" sldId="2147483704"/>
              <pc:sldLayoutMk cId="664484919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00.686" v="9" actId="790"/>
            <ac:spMkLst>
              <pc:docMk/>
              <pc:sldMasterMk cId="4142785951" sldId="2147483704"/>
              <pc:sldLayoutMk cId="664484919" sldId="2147483711"/>
              <ac:spMk id="4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04.905" v="10" actId="790"/>
          <pc:sldLayoutMkLst>
            <pc:docMk/>
            <pc:sldMasterMk cId="4142785951" sldId="2147483704"/>
            <pc:sldLayoutMk cId="280129363" sldId="2147483712"/>
          </pc:sldLayoutMkLst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6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8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09.279" v="11" actId="790"/>
          <pc:sldLayoutMkLst>
            <pc:docMk/>
            <pc:sldMasterMk cId="4142785951" sldId="2147483704"/>
            <pc:sldLayoutMk cId="1478196139" sldId="2147483713"/>
          </pc:sldLayoutMkLst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8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13.576" v="12" actId="790"/>
          <pc:sldLayoutMkLst>
            <pc:docMk/>
            <pc:sldMasterMk cId="4142785951" sldId="2147483704"/>
            <pc:sldLayoutMk cId="2960223203" sldId="2147483714"/>
          </pc:sldLayoutMkLst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18.545" v="13" actId="790"/>
          <pc:sldLayoutMkLst>
            <pc:docMk/>
            <pc:sldMasterMk cId="4142785951" sldId="2147483704"/>
            <pc:sldLayoutMk cId="239825937" sldId="2147483715"/>
          </pc:sldLayoutMkLst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6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695E33A-A902-4131-AA8F-9B2DF5EB0D25}" type="datetime1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pPr rtl="0"/>
              <a:t>17.10.2025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pPr rtl="0"/>
              <a:t>‹#›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14648FAF-D68E-4D63-B71F-8AF8669E62A6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8796F01-7154-41E0-B48B-A6921757531A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ru-RU" smtClean="0">
                <a:latin typeface="Calibri" panose="020F0502020204030204" pitchFamily="34" charset="0"/>
              </a:rPr>
              <a:pPr rtl="0"/>
              <a:t>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90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 descr="Стопка книг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Рисунок 8" descr="Стопка книг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C4DA005-6FEA-455D-837C-11B0D7484343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901A54D-AC64-4676-8B0F-D298DF690246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96022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AA28C1-D16F-4F05-85BA-523568B99D13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39825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1564AE4-1635-43DA-948E-95C0D2FC5C6D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A60BA0E-20D0-4E7C-B286-26C960A6788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358978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 bwMode="auto"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b="0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5" name="Рисунок 4" descr="Стопка книг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80798E2-A37B-465D-AE43-4B189777EF23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73D16D7-FCE8-4388-BC96-3A796553CFFB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701748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CC8EA0-AEAA-4FA7-BA63-5BC7DD49388C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4746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5CCC636-5A9F-4760-B2C7-A0C50296A35F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81024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E555DF2-F37D-45A5-9B87-35C3843FB32C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664484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224DCB0-7EB9-46BB-AB75-55060ED8B36A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012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DD65154-D9C5-462F-A17F-9219139566A3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478196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479D01-6828-4805-89BD-F0BAA96C6083}" type="datetime1">
              <a:rPr lang="ru-RU" noProof="0" smtClean="0"/>
              <a:pPr/>
              <a:t>17.10.2025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Calibri" panose="020F0502020204030204" pitchFamily="34" charset="0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6000" dirty="0" smtClean="0">
                <a:latin typeface="Calibri" panose="020F0502020204030204" pitchFamily="34" charset="0"/>
              </a:rPr>
              <a:t>ПРОФЕССИИ</a:t>
            </a:r>
            <a:endParaRPr lang="ru-RU" sz="6000" dirty="0">
              <a:latin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4311410" cy="1244600"/>
          </a:xfrm>
        </p:spPr>
        <p:txBody>
          <a:bodyPr rtlCol="0">
            <a:normAutofit/>
          </a:bodyPr>
          <a:lstStyle/>
          <a:p>
            <a:pPr rtl="0"/>
            <a:r>
              <a:rPr lang="ru-RU" sz="2000" dirty="0" smtClean="0"/>
              <a:t>Подготовила:</a:t>
            </a:r>
          </a:p>
          <a:p>
            <a:pPr rtl="0"/>
            <a:r>
              <a:rPr lang="ru-RU" sz="2000" dirty="0" smtClean="0"/>
              <a:t>воспитатель второй младшей группы </a:t>
            </a:r>
          </a:p>
          <a:p>
            <a:pPr rtl="0"/>
            <a:r>
              <a:rPr lang="ru-RU" sz="2000" dirty="0" err="1" smtClean="0"/>
              <a:t>Прутяну</a:t>
            </a:r>
            <a:r>
              <a:rPr lang="ru-RU" sz="2000" smtClean="0"/>
              <a:t> С.А.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73668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ПОЖАРНЫЕ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Пожарные тушат огонь при пожаре и спасают людей!</a:t>
            </a:r>
            <a:endParaRPr lang="ru-RU" sz="2800" dirty="0"/>
          </a:p>
        </p:txBody>
      </p:sp>
      <p:pic>
        <p:nvPicPr>
          <p:cNvPr id="7170" name="Picture 2" descr="Картинки для детей пожарный (31 фото) ⭐ Юмор, картинки и забавные фото |  Пожарный, Дети, Для детей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214067" y="2328054"/>
            <a:ext cx="352839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Новости -Тренировочная пожарная эвакуац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47295" y="2276872"/>
            <a:ext cx="2418706" cy="444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5946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СТРОИТЕЛИ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499754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Строители строят разные сооружения и так же дома, в которых мы с вами живем!</a:t>
            </a:r>
            <a:endParaRPr lang="ru-RU" sz="2800" dirty="0"/>
          </a:p>
        </p:txBody>
      </p:sp>
      <p:pic>
        <p:nvPicPr>
          <p:cNvPr id="8194" name="Picture 2" descr="Cute female construction engineer, Cartoon, Female, Cause PNG Image |  Engineer cartoon, Engineer girl, Carto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01924" y="2517831"/>
            <a:ext cx="3600400" cy="405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Профессия Строитель (Галина Шатрова) / Стихи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70476" y="2691651"/>
            <a:ext cx="4266999" cy="388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012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ХУДОЖНИК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8421" y="1628800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Художники пишут прекрасные картины!</a:t>
            </a:r>
            <a:endParaRPr lang="ru-RU" sz="2800" dirty="0"/>
          </a:p>
        </p:txBody>
      </p:sp>
      <p:pic>
        <p:nvPicPr>
          <p:cNvPr id="10246" name="Picture 6" descr="Женщина художник рисует на мольберте. женское хобби, активность, профессия.  творчество в домашних условиях концепции. | Премиум вектор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69876" y="2276872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Загадки про художника с ответами ~ Я happy МАМ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94412" y="3096597"/>
            <a:ext cx="5601208" cy="350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6762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655" y="0"/>
            <a:ext cx="10157354" cy="1397000"/>
          </a:xfrm>
        </p:spPr>
        <p:txBody>
          <a:bodyPr/>
          <a:lstStyle/>
          <a:p>
            <a:r>
              <a:rPr lang="ru-RU" dirty="0" smtClean="0"/>
              <a:t>ПРОДАВЕЦ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9836" y="1415941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Продавцы работают в магазинах, продают разные товары людям!</a:t>
            </a:r>
            <a:endParaRPr lang="ru-RU" sz="2800" dirty="0"/>
          </a:p>
        </p:txBody>
      </p:sp>
      <p:pic>
        <p:nvPicPr>
          <p:cNvPr id="9218" name="Picture 2" descr="Женские профессии картинки для детей - Поиск в Google | Наглядные пособия,  Дети, Рассказ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17948" y="2152038"/>
            <a:ext cx="3240360" cy="468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агазин счастья | Настольная идиллия молодой фамили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58508" y="2146795"/>
            <a:ext cx="2934106" cy="468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9061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ВЕТЕРИНАР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Ветеринары это доктора, которые лечат животных и спасают их!</a:t>
            </a:r>
            <a:endParaRPr lang="ru-RU" sz="2800" dirty="0"/>
          </a:p>
        </p:txBody>
      </p:sp>
      <p:pic>
        <p:nvPicPr>
          <p:cNvPr id="11266" name="Picture 2" descr="Районный конкурс презентаций &quot;Моя будущая профессия&quot; - 5 Декабря 2013 -  Комаровская ООШ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30516" y="2810914"/>
            <a:ext cx="3744772" cy="379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артинки о профессии ветеринара. Простые срисовки.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29916" y="2420888"/>
            <a:ext cx="4290914" cy="418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29107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ПИЛОТ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499754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Пилоты управляют самолетами!</a:t>
            </a:r>
            <a:endParaRPr lang="ru-RU" sz="2800" dirty="0"/>
          </a:p>
        </p:txBody>
      </p:sp>
      <p:pic>
        <p:nvPicPr>
          <p:cNvPr id="12292" name="Picture 4" descr="Secrets of the Skies: Flight Attendants and Pilots Tell All | Flight  attendant, Pilot, Travel questions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963738" y="2060848"/>
            <a:ext cx="446449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6816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ДВОРНИК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Дворники очищают улицы от грязи и мусора!</a:t>
            </a:r>
            <a:endParaRPr lang="ru-RU" sz="2800" dirty="0"/>
          </a:p>
        </p:txBody>
      </p:sp>
      <p:pic>
        <p:nvPicPr>
          <p:cNvPr id="13314" name="Picture 2" descr="Детские рисунки дворников. Картинки для детского сада и школы.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61964" y="2492896"/>
            <a:ext cx="3024336" cy="382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Вакансия Требуется дворник-уборщик в Узловой | Работа | Авито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10436" y="2709073"/>
            <a:ext cx="3442107" cy="360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4017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-50967"/>
            <a:ext cx="10157354" cy="1397000"/>
          </a:xfrm>
        </p:spPr>
        <p:txBody>
          <a:bodyPr/>
          <a:lstStyle/>
          <a:p>
            <a:r>
              <a:rPr lang="ru-RU" dirty="0" smtClean="0"/>
              <a:t>САДОВНИК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378421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Садовники сажают разные растения, ухаживают за своими садами!</a:t>
            </a:r>
            <a:endParaRPr lang="ru-RU" sz="2800" dirty="0"/>
          </a:p>
        </p:txBody>
      </p:sp>
      <p:pic>
        <p:nvPicPr>
          <p:cNvPr id="14338" name="Picture 2" descr="Premium Vector | Little girl gardeni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01924" y="2204864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Gardening Cartoon People Set Men And Women Work In The Garden... Royalty  Free Cliparts, Vectors, And Stock Illustration. Image 123693443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958508" y="2276872"/>
            <a:ext cx="345871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437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0868" y="425461"/>
            <a:ext cx="5552385" cy="920572"/>
          </a:xfrm>
        </p:spPr>
        <p:txBody>
          <a:bodyPr/>
          <a:lstStyle/>
          <a:p>
            <a:r>
              <a:rPr lang="ru-RU" dirty="0" smtClean="0"/>
              <a:t>Операционная сестра </a:t>
            </a:r>
            <a:endParaRPr lang="ru-RU" dirty="0"/>
          </a:p>
        </p:txBody>
      </p:sp>
      <p:pic>
        <p:nvPicPr>
          <p:cNvPr id="13" name="Picture 3" descr="D:\Desktop\профессии родите\WhatsApp Image 2025-10-13 at 15.37.13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6500" y="1675202"/>
            <a:ext cx="4176464" cy="499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Desktop\профессии родите\WhatsApp Image 2025-10-13 at 15.37.1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602" y="-243685"/>
            <a:ext cx="305537" cy="20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Desktop\профессии родите\WhatsApp Image 2025-10-13 at 14.21.0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844" y="425461"/>
            <a:ext cx="3090468" cy="249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Desktop\профессии родите\WhatsApp Image 2025-10-13 at 14.20.52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2001" y="425461"/>
            <a:ext cx="1778868" cy="249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Desktop\профессии родите\WhatsApp Image 2025-10-13 at 15.37.13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449" y="2924944"/>
            <a:ext cx="2659406" cy="363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1148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5805263"/>
            <a:ext cx="5014293" cy="57606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Строитель. </a:t>
            </a:r>
          </a:p>
          <a:p>
            <a:endParaRPr lang="ru-RU" dirty="0"/>
          </a:p>
        </p:txBody>
      </p:sp>
      <p:pic>
        <p:nvPicPr>
          <p:cNvPr id="6" name="Picture 7" descr="D:\Desktop\профессии родите\WhatsApp Image 2025-10-13 at 13.36.22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7908" y="764704"/>
            <a:ext cx="3352800" cy="475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4936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профессия?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628800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Профессия</a:t>
            </a:r>
            <a:r>
              <a:rPr lang="ru-RU" sz="2800" dirty="0" smtClean="0"/>
              <a:t> – это огромный труд, которому человек посвящает свою жизнь. Это работа, которая приносит человеку радость!</a:t>
            </a:r>
            <a:endParaRPr lang="ru-RU" sz="2800" dirty="0"/>
          </a:p>
        </p:txBody>
      </p:sp>
      <p:pic>
        <p:nvPicPr>
          <p:cNvPr id="1028" name="Picture 4" descr="Установите векторные иконки маленьких детей разных профессий | Бесплатно  векторы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5262" t="-2439"/>
          <a:stretch/>
        </p:blipFill>
        <p:spPr bwMode="auto">
          <a:xfrm>
            <a:off x="6026352" y="3717032"/>
            <a:ext cx="288032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Установите векторные иконки маленьких детей разных профессий | Бесплатно  векторы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2"/>
          <a:stretch/>
        </p:blipFill>
        <p:spPr bwMode="auto">
          <a:xfrm>
            <a:off x="3090852" y="2636912"/>
            <a:ext cx="2904132" cy="283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Установите векторные иконки маленьких детей разных профессий | Бесплатно  векторы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217"/>
          <a:stretch/>
        </p:blipFill>
        <p:spPr bwMode="auto">
          <a:xfrm>
            <a:off x="9061801" y="2636912"/>
            <a:ext cx="2842493" cy="29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Установите векторные иконки маленьких детей разных профессий | Бесплатно  векторы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97186" y="3717032"/>
            <a:ext cx="2616101" cy="298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2695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Светлана\OneDrive\Рабочий стол\профессии\WhatsApp Image 2025-10-14 at 14.52.1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812" y="620688"/>
            <a:ext cx="3450666" cy="4176464"/>
          </a:xfrm>
          <a:prstGeom prst="rect">
            <a:avLst/>
          </a:prstGeom>
          <a:noFill/>
        </p:spPr>
      </p:pic>
      <p:pic>
        <p:nvPicPr>
          <p:cNvPr id="1030" name="Picture 6" descr="C:\Users\Светлана\OneDrive\Рабочий стол\профессии\WhatsApp Image 2025-10-14 at 14.52.14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0596" y="764704"/>
            <a:ext cx="3068706" cy="3816424"/>
          </a:xfrm>
          <a:prstGeom prst="rect">
            <a:avLst/>
          </a:prstGeom>
          <a:noFill/>
        </p:spPr>
      </p:pic>
      <p:pic>
        <p:nvPicPr>
          <p:cNvPr id="9" name="Picture 2" descr="D:\Desktop\профессии родите\WhatsApp Image 2025-10-13 at 12.31.0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0236" y="620688"/>
            <a:ext cx="251584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4458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844" y="1268760"/>
            <a:ext cx="10229362" cy="106004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dirty="0" smtClean="0"/>
              <a:t>ВСЕ ЭТИ ПРОФЕССИ - ЭТО МАЛАЯ ЧАСТЬ ИЗ ВСЕХ ПРОФЕССИЙ, КОТОРЫЕ ЕСТЬ В МИРЕ И МЫ С ВАМИ О НИХ ЕЩЁ УЗНАЕМ!</a:t>
            </a:r>
            <a:endParaRPr lang="ru-RU" sz="3600" dirty="0"/>
          </a:p>
        </p:txBody>
      </p:sp>
      <p:pic>
        <p:nvPicPr>
          <p:cNvPr id="3074" name="Picture 2" descr="D:\Desktop\профессии родите\WhatsApp Image 2025-10-14 at 14.43.2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9836" y="2204864"/>
            <a:ext cx="4896544" cy="421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профессии родите\WhatsApp Image 2025-10-14 at 14.43.3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6420" y="2060848"/>
            <a:ext cx="5532986" cy="421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9205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онспект внеурочной деятельности «Все профессии важны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67514" y="188640"/>
            <a:ext cx="8656943" cy="648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5578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БЫВАЮТ ПРОФЕССИИ?</a:t>
            </a:r>
            <a:endParaRPr lang="ru-RU" dirty="0"/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3358108" y="1701800"/>
            <a:ext cx="4968552" cy="4470400"/>
          </a:xfrm>
          <a:prstGeom prst="actionButtonHelp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1233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ВОСПИТАТЕЛЬ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844" y="1497975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Воспитатели учат ребят новому и интересному, играют с ними в детском саду !</a:t>
            </a:r>
            <a:endParaRPr lang="ru-RU" sz="2800" dirty="0"/>
          </a:p>
        </p:txBody>
      </p:sp>
      <p:pic>
        <p:nvPicPr>
          <p:cNvPr id="3076" name="Picture 4" descr="Стихи для папы детям 3-4, 5-6-7 лет: 23 февраля, День рожденья, Праздники |  Детские стихи к празднику: маме, папе, бабушке и другие |Детский сайт  Светлица: сказки, рассказы, развивающие игры и раскраск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0289" y="2204936"/>
            <a:ext cx="5819464" cy="43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воспитатель Чистякова Ольга Валерьевн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98468" y="2812304"/>
            <a:ext cx="5238750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9375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УЧИТЕЛЬ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628800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Учителя обучают детей в школе новым знаниям!</a:t>
            </a:r>
            <a:endParaRPr lang="ru-RU" sz="3200" dirty="0"/>
          </a:p>
        </p:txBody>
      </p:sp>
      <p:pic>
        <p:nvPicPr>
          <p:cNvPr id="2050" name="Picture 2" descr="Как нарисовать учителя у доски карандашом поэтапн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37828" y="2276872"/>
            <a:ext cx="4876800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онкурс для детей Мой учител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25683" y="2276872"/>
            <a:ext cx="4876800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6598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Повара работают в разных заведениях и готовят людям вкусные блюда!</a:t>
            </a:r>
            <a:endParaRPr lang="ru-RU" sz="2800" dirty="0"/>
          </a:p>
        </p:txBody>
      </p:sp>
      <p:pic>
        <p:nvPicPr>
          <p:cNvPr id="4098" name="Picture 2" descr="Шеф-повар с блюдами подписи. Чертеж от руки Иллюстрация вектора -  иллюстрации насчитывающей руки, чертеж: 3761205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49996" y="2276872"/>
            <a:ext cx="2664296" cy="450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Мультяшный смешной шеф-повар, держащий серебряное блюдо | Премиум вектор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74532" y="2276873"/>
            <a:ext cx="3587508" cy="450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008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628800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Полиция защищает людей и следит за порядком в городе!</a:t>
            </a:r>
            <a:endParaRPr lang="ru-RU" sz="2800" dirty="0"/>
          </a:p>
        </p:txBody>
      </p:sp>
      <p:pic>
        <p:nvPicPr>
          <p:cNvPr id="5122" name="Picture 2" descr="Полицейский детей иллюстрация вектора. иллюстрации насчитывающей детей -  7730787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358108" y="2132856"/>
            <a:ext cx="5400600" cy="465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233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0"/>
            <a:ext cx="10157354" cy="1397000"/>
          </a:xfrm>
        </p:spPr>
        <p:txBody>
          <a:bodyPr/>
          <a:lstStyle/>
          <a:p>
            <a:r>
              <a:rPr lang="ru-RU" dirty="0" smtClean="0"/>
              <a:t>ДОКТОР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340768"/>
            <a:ext cx="10157354" cy="44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Доктора помогают людям, лечат их и даже спасают жизни людей!</a:t>
            </a:r>
            <a:endParaRPr lang="ru-RU" sz="2800" dirty="0"/>
          </a:p>
        </p:txBody>
      </p:sp>
      <p:pic>
        <p:nvPicPr>
          <p:cNvPr id="6146" name="Picture 2" descr="Договор на медицинское обслуживание - МАДОУ Детский сад №40 Центр развития  ребенк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45940" y="2289949"/>
            <a:ext cx="3300219" cy="447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Стенд для детского сада &quot;Ростовые фигуры (Врач)&quot;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886500" y="2289950"/>
            <a:ext cx="3117790" cy="447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9277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, посвященная началу учебного года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26628388_TF03460615" id="{04225133-E7BC-43E6-B4AC-606DB5FF67EE}" vid="{27A55C89-1BE2-45B9-A40B-64E9F07FAF11}"/>
    </a:ext>
  </a:extLst>
</a:theme>
</file>

<file path=ppt/theme/theme2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началу учебного года</Template>
  <TotalTime>165</TotalTime>
  <Words>208</Words>
  <Application>Microsoft Office PowerPoint</Application>
  <PresentationFormat>Произвольный</PresentationFormat>
  <Paragraphs>37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Презентация, посвященная началу учебного года</vt:lpstr>
      <vt:lpstr>ПРОФЕССИИ</vt:lpstr>
      <vt:lpstr>Что такое профессия?</vt:lpstr>
      <vt:lpstr>Слайд 3</vt:lpstr>
      <vt:lpstr>КАКИЕ БЫВАЮТ ПРОФЕССИИ?</vt:lpstr>
      <vt:lpstr>ВОСПИТАТЕЛЬ</vt:lpstr>
      <vt:lpstr>УЧИТЕЛЬ</vt:lpstr>
      <vt:lpstr>ПОВАР</vt:lpstr>
      <vt:lpstr>ПОЛИЦИЯ</vt:lpstr>
      <vt:lpstr>ДОКТОР</vt:lpstr>
      <vt:lpstr>ПОЖАРНЫЕ</vt:lpstr>
      <vt:lpstr>СТРОИТЕЛИ</vt:lpstr>
      <vt:lpstr>ХУДОЖНИК</vt:lpstr>
      <vt:lpstr>ПРОДАВЕЦ</vt:lpstr>
      <vt:lpstr>ВЕТЕРИНАР</vt:lpstr>
      <vt:lpstr>ПИЛОТ</vt:lpstr>
      <vt:lpstr>ДВОРНИК</vt:lpstr>
      <vt:lpstr>САДОВНИК</vt:lpstr>
      <vt:lpstr>Операционная сестра 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</dc:title>
  <dc:creator>Пользователь Windows</dc:creator>
  <cp:lastModifiedBy>Светлана</cp:lastModifiedBy>
  <cp:revision>21</cp:revision>
  <dcterms:created xsi:type="dcterms:W3CDTF">2021-01-04T11:22:44Z</dcterms:created>
  <dcterms:modified xsi:type="dcterms:W3CDTF">2025-10-17T01:56:16Z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