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4" r:id="rId8"/>
    <p:sldId id="283" r:id="rId9"/>
    <p:sldId id="285" r:id="rId10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0" autoAdjust="0"/>
    <p:restoredTop sz="94590" autoAdjust="0"/>
  </p:normalViewPr>
  <p:slideViewPr>
    <p:cSldViewPr>
      <p:cViewPr>
        <p:scale>
          <a:sx n="41" d="100"/>
          <a:sy n="41" d="100"/>
        </p:scale>
        <p:origin x="-2286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223090584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334391601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382503716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198031636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:p159="http://schemas.microsoft.com/office/powerpoint/2015/09/main" xmlns:p15="http://schemas.microsoft.com/office/powerpoint/2012/main" xmlns:a14="http://schemas.microsoft.com/office/drawing/2010/main" xmlns="" val="281713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4" r:id="rId3"/>
    <p:sldLayoutId id="2147483775" r:id="rId4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7504" y="908721"/>
            <a:ext cx="8928992" cy="26917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Презентация для старшей группы</a:t>
            </a:r>
            <a:br>
              <a:rPr lang="ru-RU" dirty="0" smtClean="0"/>
            </a:br>
            <a:r>
              <a:rPr lang="ru-RU" dirty="0" smtClean="0"/>
              <a:t>познавательно-исследовательская </a:t>
            </a:r>
            <a:br>
              <a:rPr lang="ru-RU" dirty="0" smtClean="0"/>
            </a:br>
            <a:r>
              <a:rPr lang="ru-RU" dirty="0" smtClean="0"/>
              <a:t>деятельность</a:t>
            </a:r>
            <a:br>
              <a:rPr lang="ru-RU" dirty="0" smtClean="0"/>
            </a:br>
            <a:r>
              <a:rPr lang="ru-RU" dirty="0" smtClean="0"/>
              <a:t>«Мир Комнатных растений»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5589240"/>
            <a:ext cx="2783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Воспитатель </a:t>
            </a:r>
            <a:r>
              <a:rPr lang="ru-RU" b="1" dirty="0" err="1" smtClean="0"/>
              <a:t>Прутяну</a:t>
            </a:r>
            <a:r>
              <a:rPr lang="ru-RU" b="1" dirty="0" smtClean="0"/>
              <a:t> С.А. </a:t>
            </a:r>
            <a:endParaRPr lang="ru-RU" b="1" dirty="0"/>
          </a:p>
        </p:txBody>
      </p:sp>
      <p:pic>
        <p:nvPicPr>
          <p:cNvPr id="8" name="Picture 4" descr="https://kazan.megastroy.com/storage/products/31172_1_d377fcc746c55368deb7dc7c2e2b14d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3645024"/>
            <a:ext cx="4283969" cy="321297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31640" y="26064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     Что же такое комнатные растения?</a:t>
            </a:r>
            <a:endParaRPr lang="ru-RU" sz="2800" b="1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159="http://schemas.microsoft.com/office/powerpoint/2015/09/main" xmlns:p15="http://schemas.microsoft.com/office/powerpoint/2012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107504" y="908720"/>
            <a:ext cx="4464496" cy="57606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44008" y="1052736"/>
            <a:ext cx="43204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mtClean="0"/>
              <a:t>Комнатные растения-это растения, </a:t>
            </a:r>
          </a:p>
          <a:p>
            <a:r>
              <a:rPr lang="ru-RU" sz="3200" b="1"/>
              <a:t>к</a:t>
            </a:r>
            <a:r>
              <a:rPr lang="ru-RU" sz="3200" b="1" smtClean="0"/>
              <a:t>оторые выращивают дома и других </a:t>
            </a:r>
          </a:p>
          <a:p>
            <a:r>
              <a:rPr lang="ru-RU" sz="3200" b="1" smtClean="0"/>
              <a:t>помещениях (детском саду, школе и др.). Комнатные растения, </a:t>
            </a:r>
          </a:p>
          <a:p>
            <a:r>
              <a:rPr lang="ru-RU" sz="3200" b="1" smtClean="0"/>
              <a:t>теплолюбивые растения, поэтому на улице они бы погибли.</a:t>
            </a:r>
            <a:endParaRPr lang="ru-RU" sz="3200" b="1"/>
          </a:p>
        </p:txBody>
      </p:sp>
    </p:spTree>
  </p:cSld>
  <p:clrMapOvr>
    <a:masterClrMapping/>
  </p:clrMapOvr>
  <p:transition>
    <p:wipe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23" name="Picture 2" descr="https://ds04.infourok.ru/uploads/ex/12d6/0001c085-1d5dbf63/img17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pic>
        <p:nvPicPr>
          <p:cNvPr id="9" name="Picture 2" descr="https://avatars.mds.yandex.net/get-zen_doc/1131857/pub_5b51bd08e83ed200aa46523b_5b524b439b38ef00a9d99957/scale_1200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572000" y="1059705"/>
            <a:ext cx="4464496" cy="568166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116632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mtClean="0"/>
              <a:t>       Комнатным растениям необходимо…</a:t>
            </a:r>
            <a:endParaRPr lang="ru-RU" sz="2800" b="1"/>
          </a:p>
        </p:txBody>
      </p:sp>
      <p:sp>
        <p:nvSpPr>
          <p:cNvPr id="8" name="TextBox 7"/>
          <p:cNvSpPr txBox="1"/>
          <p:nvPr/>
        </p:nvSpPr>
        <p:spPr>
          <a:xfrm>
            <a:off x="107504" y="639852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Свет- солнце заглядывающее в наши окна.</a:t>
            </a:r>
            <a:endParaRPr lang="ru-RU" sz="2000" b="1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p159="http://schemas.microsoft.com/office/powerpoint/2015/09/main" xmlns:p15="http://schemas.microsoft.com/office/powerpoint/2012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251520" y="1059707"/>
            <a:ext cx="4320480" cy="22972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3428999"/>
            <a:ext cx="4947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Освещение наших помещений (лампы)</a:t>
            </a:r>
            <a:endParaRPr lang="ru-RU" sz="2000" b="1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:p159="http://schemas.microsoft.com/office/powerpoint/2015/09/main" xmlns:p15="http://schemas.microsoft.com/office/powerpoint/2012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251520" y="3829108"/>
            <a:ext cx="4320480" cy="291225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4101" name="AutoShape 5" descr="https://st.depositphotos.com/1598609/1263/i/450/depositphotos_12638911-stock-photo-kitchen-utensils-isolated-on-whit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0375" y="404664"/>
            <a:ext cx="3367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smtClean="0"/>
              <a:t>Тепло- наши батареи зимой.</a:t>
            </a:r>
            <a:endParaRPr lang="ru-RU" sz="2000" b="1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159="http://schemas.microsoft.com/office/powerpoint/2015/09/main" xmlns:p15="http://schemas.microsoft.com/office/powerpoint/2012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155575" y="908197"/>
            <a:ext cx="3603267" cy="28088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32040" y="404664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           Солнце летом .        </a:t>
            </a:r>
            <a:endParaRPr lang="ru-RU" sz="2000" b="1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p159="http://schemas.microsoft.com/office/powerpoint/2015/09/main" xmlns:p15="http://schemas.microsoft.com/office/powerpoint/2012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4932040" y="908197"/>
            <a:ext cx="4104455" cy="28088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59632" y="386104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Воздух.</a:t>
            </a:r>
            <a:endParaRPr lang="ru-RU" sz="2000" b="1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:p159="http://schemas.microsoft.com/office/powerpoint/2015/09/main" xmlns:p15="http://schemas.microsoft.com/office/powerpoint/2012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155575" y="4405173"/>
            <a:ext cx="3603267" cy="244567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47864" y="3861048"/>
            <a:ext cx="5884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mtClean="0"/>
              <a:t>Вода и почва богатая питательными веществами.</a:t>
            </a:r>
            <a:endParaRPr lang="ru-RU" sz="2000" b="1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:p159="http://schemas.microsoft.com/office/powerpoint/2015/09/main" xmlns:p15="http://schemas.microsoft.com/office/powerpoint/2012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4932040" y="4405172"/>
            <a:ext cx="4104454" cy="245282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5" name="Picture 1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18437" name="AutoShape 5" descr="http://vashdome.ru/images/product1/82085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159="http://schemas.microsoft.com/office/powerpoint/2015/09/main" xmlns:p15="http://schemas.microsoft.com/office/powerpoint/2012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1" cy="660801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5" name="Picture 1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18437" name="AutoShape 5" descr="http://vashdome.ru/images/product1/82085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89" y="1196752"/>
            <a:ext cx="5482895" cy="319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5" name="Picture 1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18437" name="AutoShape 5" descr="http://vashdome.ru/images/product1/82085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386916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6812" y="404664"/>
            <a:ext cx="4557188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5" name="Picture 13" descr="C:\Users\Домашние\Pictures\3d-memories-backgrounds-powerpoin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7152"/>
            <a:ext cx="9144000" cy="6843695"/>
          </a:xfrm>
          <a:prstGeom prst="rect">
            <a:avLst/>
          </a:prstGeom>
          <a:noFill/>
        </p:spPr>
      </p:pic>
      <p:sp>
        <p:nvSpPr>
          <p:cNvPr id="18437" name="AutoShape 5" descr="http://vashdome.ru/images/product1/82085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"/>
            <a:ext cx="7316786" cy="6798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82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для старшей группы познавательно-исследовательская  деятельность «Мир Комнатных растений»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Посуда                    подготовительная к школе группа</dc:title>
  <dc:creator>Домашние</dc:creator>
  <cp:lastModifiedBy>Светлана</cp:lastModifiedBy>
  <cp:revision>85</cp:revision>
  <dcterms:created xsi:type="dcterms:W3CDTF">2020-11-18T15:52:56Z</dcterms:created>
  <dcterms:modified xsi:type="dcterms:W3CDTF">2026-01-15T17:08:15Z</dcterms:modified>
</cp:coreProperties>
</file>